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CC44-D6E4-4293-809F-5F5CBFDF4B8F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BDCD-FCF1-4930-9991-465EB4607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0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CC44-D6E4-4293-809F-5F5CBFDF4B8F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BDCD-FCF1-4930-9991-465EB4607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81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CC44-D6E4-4293-809F-5F5CBFDF4B8F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BDCD-FCF1-4930-9991-465EB4607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16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CC44-D6E4-4293-809F-5F5CBFDF4B8F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BDCD-FCF1-4930-9991-465EB4607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85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CC44-D6E4-4293-809F-5F5CBFDF4B8F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BDCD-FCF1-4930-9991-465EB4607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40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CC44-D6E4-4293-809F-5F5CBFDF4B8F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BDCD-FCF1-4930-9991-465EB4607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04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CC44-D6E4-4293-809F-5F5CBFDF4B8F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BDCD-FCF1-4930-9991-465EB4607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18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CC44-D6E4-4293-809F-5F5CBFDF4B8F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BDCD-FCF1-4930-9991-465EB4607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26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CC44-D6E4-4293-809F-5F5CBFDF4B8F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BDCD-FCF1-4930-9991-465EB4607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78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CC44-D6E4-4293-809F-5F5CBFDF4B8F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BDCD-FCF1-4930-9991-465EB4607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5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CC44-D6E4-4293-809F-5F5CBFDF4B8F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BDCD-FCF1-4930-9991-465EB4607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7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CCC44-D6E4-4293-809F-5F5CBFDF4B8F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1BDCD-FCF1-4930-9991-465EB4607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58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451" y="535056"/>
            <a:ext cx="10323099" cy="580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049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Anne-Catherine Faulle</dc:creator>
  <cp:lastModifiedBy>Anne-Catherine Faulle</cp:lastModifiedBy>
  <cp:revision>1</cp:revision>
  <dcterms:created xsi:type="dcterms:W3CDTF">2017-08-31T15:55:28Z</dcterms:created>
  <dcterms:modified xsi:type="dcterms:W3CDTF">2017-08-31T15:55:45Z</dcterms:modified>
</cp:coreProperties>
</file>